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7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8.xml" ContentType="application/vnd.openxmlformats-officedocument.presentationml.notesSlide+xml"/>
  <Override PartName="/ppt/ink/ink7.xml" ContentType="application/inkml+xml"/>
  <Override PartName="/ppt/notesSlides/notesSlide9.xml" ContentType="application/vnd.openxmlformats-officedocument.presentationml.notesSlide+xml"/>
  <Override PartName="/ppt/ink/ink8.xml" ContentType="application/inkml+xml"/>
  <Override PartName="/ppt/notesSlides/notesSlide10.xml" ContentType="application/vnd.openxmlformats-officedocument.presentationml.notesSlide+xml"/>
  <Override PartName="/ppt/ink/ink9.xml" ContentType="application/inkml+xml"/>
  <Override PartName="/ppt/notesSlides/notesSlide11.xml" ContentType="application/vnd.openxmlformats-officedocument.presentationml.notesSlide+xml"/>
  <Override PartName="/ppt/ink/ink10.xml" ContentType="application/inkml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35" r:id="rId2"/>
    <p:sldId id="337" r:id="rId3"/>
    <p:sldId id="350" r:id="rId4"/>
    <p:sldId id="346" r:id="rId5"/>
    <p:sldId id="361" r:id="rId6"/>
    <p:sldId id="344" r:id="rId7"/>
    <p:sldId id="362" r:id="rId8"/>
    <p:sldId id="358" r:id="rId9"/>
    <p:sldId id="347" r:id="rId10"/>
    <p:sldId id="348" r:id="rId11"/>
    <p:sldId id="360" r:id="rId12"/>
    <p:sldId id="359" r:id="rId13"/>
    <p:sldId id="345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CC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1" autoAdjust="0"/>
    <p:restoredTop sz="92014" autoAdjust="0"/>
  </p:normalViewPr>
  <p:slideViewPr>
    <p:cSldViewPr snapToGrid="0">
      <p:cViewPr varScale="1">
        <p:scale>
          <a:sx n="79" d="100"/>
          <a:sy n="79" d="100"/>
        </p:scale>
        <p:origin x="4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1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0.71823" units="1/cm"/>
          <inkml:channelProperty channel="Y" name="resolution" value="35.76159" units="1/cm"/>
          <inkml:channelProperty channel="T" name="resolution" value="1" units="1/dev"/>
        </inkml:channelProperties>
      </inkml:inkSource>
      <inkml:timestamp xml:id="ts0" timeString="2021-12-12T08:13:31.1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10918 9895 0,'0'-17'47,"-35"17"-32,-18 0-15,-53 0 16,-335 0 15,159 0-31,176 0 16,1 17-16,-195-17 31,229 0-31,-370 0 47,265 0-32,-1 0 1,54 0 0,70 0 15,18 0-31,17 0 31,0 0 16</inkml:trace>
  <inkml:trace contextRef="#ctx0" brushRef="#br0" timeOffset="1119.26">8661 9772 0,'-18'0'79,"0"0"-79,1 0 15,-1 0-15,-17 0 16,17 0 15,1 0-15,-1 0-1,0 0-15,1 0 16,-36 18 0,35-18-1,0 17 32,-17 1-31,18-18-1,-1 17 1,18 1 62,18-18-47,52 35-15,-52-17-16,35 0 16,-36-1-1,54-17 1,-71 18-1,53 0 1,-36-18-16,19 35 16,-1-35-1,36 18-15,-54-18 16</inkml:trace>
  <inkml:trace contextRef="#ctx0" brushRef="#br0" timeOffset="42327.27">21396 15469 0,'0'36'62,"0"34"-62,0 36 16,-18 17-16,-70 107 31,18-89-15,52-106-1,18-17 1,0-1-16,-18 19 15,1-1 1,-36 177 15,53-195 266,-18 19-281,18 69-1,0 72-15,0 264 16,-35-335 31,35-54 62,0-34-93,53-18-16,-18-35 16,53-18-16,36 18 15,-71-1 1,-18 36-1,53-17 1,0 17 15,-35 0-31,141 0 47,-159 0-47,124 0 16,-88 0-1,88 0 1,-89 0-16,1 0 16,-18 0-16,-36 0 31,1 0-15,-1 0 15,1-18 31,-18 0-62,0 1 16,0-142 0,-35 89-16,17-36 15</inkml:trace>
  <inkml:trace contextRef="#ctx0" brushRef="#br0" timeOffset="43255.97">21890 15363 0,'0'0'0,"335"124"16,-106-54 0,-176-70 15,18 18-16,-18 17 1,17-17-16,36 17 16,18-17-16,-89-18 31,35 53 31,-70-18-62,0 106 0,-53 318 32,36-353-32,-107 176 15,71-141 1,1-35 0,34-53 15,18-36-31,-53 36 31,53 0-31,-35-35 16,35 0-1</inkml:trace>
  <inkml:trace contextRef="#ctx0" brushRef="#br0" timeOffset="44224.24">23230 16422 0,'18'-18'62,"17"18"-46,106-53-1,-35 53 1,0 0-16,0 0 0,35 0 16,-35 0-16,476 0 31,-511 0-15,-36 0-1</inkml:trace>
  <inkml:trace contextRef="#ctx0" brushRef="#br0" timeOffset="45135.55">24924 15963 0,'17'18'32,"36"35"-32,0 17 15,141 177 1,-70-70 15,-107-160-31,1 19 94,17-1-94,-17-18 16,-18 1 30,0 17-30,0-17-16,-35-18 16,-71 35 15,71-35-31,-71 36 16,-18-19-1,71-17 1</inkml:trace>
  <inkml:trace contextRef="#ctx0" brushRef="#br0" timeOffset="128592.99">18856 9772 0,'-18'0'94,"1"0"-79,-1 0 1,0 0-1,-35 0 17,36 0-1,-1 0 0,1 0-15,-19 0 15,19 18-31,-72-18 16,-34 0-1,35 0 1,17 0-16,-246 0 31,211 0-31,-35 0 16,-18-36 15,124 36-15,-53 0-1,-159 18 1,106-18 0,-283 0-1,230 0-15,-247 35 31,194 0-15,53-17 0,106-18-16,-53 71 31,17-36-15,72-17-16,-72 35 15,89-36 1,-159 54 15,141-71-15,35 17-16,-88 36 31,36-17 0,52-36 16,1 17 109,17 18-156,0 18 32,0-35-17,0 0 1,0 35-1,0-36-15,0 1 16,0 17 0,0-17 62,0 17-78,17 0 15,-17-17-15,35 35 32,-17-35-1</inkml:trace>
  <inkml:trace contextRef="#ctx0" brushRef="#br0" timeOffset="129958.03">14340 10425 0,'0'17'125,"18"1"-94,0 35-31,-1-36 32,1 1-32,-18 0 31,35-1-16,-17 19 17,0-19-32,-1 1 47,1 17-32,-1 0 1,1-17 31,17 17-47,-35-17 15,36 88 1,-19-71 0,19 0-1,-36-17-15,17 17 78,1-35-46,-18-17-1,17-1-31,19-17 15,-36-1 1,53-34 0,-36 17-1,36-35 1,-35 35-16,35-71 31</inkml:trace>
  <inkml:trace contextRef="#ctx0" brushRef="#br0" timeOffset="174688.62">8343 8908 0,'-17'0'46,"-1"0"-30,0 17 0,18 1-1,-17 105 17,17-70-32,0 106 31,0-124-31,0 71 15,0-53 17,17-35-1,1-18-15,17 0 15,-17 0-16,17 0-15,-17 0 16,-1 0-16,36 0 16,-17 0-1,87 0 17,-105 0-32,-1 0 15,36 0 1,-35 0 15,52-71 0,-70 18-15,0 18 78,0-18-94,0 0 15,-17 18 1,17-18-16,-18-18 16,-70-105 15,88 158-16,-35 1 1</inkml:trace>
  <inkml:trace contextRef="#ctx0" brushRef="#br0" timeOffset="176468.42">25347 5662 0,'0'-18'62,"0"1"-62,318-71 32,-195 70-17,53 18 1,-105 0-16,-18 0 15,-35 0 1,-1 0-16,1 0 31,-1 0 32,1 0-48,53 0 1,-18 0-16,440 0 31,1 141-15,-53-35 0,-282-71-16,-35 18 46,-107-53 158,-17-18-142,0 1-62,0-18 47,-17 35-31,-1 0-1,-17 0 1</inkml:trace>
  <inkml:trace contextRef="#ctx0" brushRef="#br0" timeOffset="185735.46">27411 10089 0,'17'-17'125,"1"17"-109,0 0-16,-1 0 15,19 0 110,-19 0-109,1 0-1,0 0-15,-1 0 16,1 0 0,-1 0-16,178 0 31,-107-18-31,35 18 16,-105 0 296,-1 0-312,1 0 16,0-17-1,-1 17 1,1 0 46,17 0-46,-17 0 0</inkml:trace>
  <inkml:trace contextRef="#ctx0" brushRef="#br0" timeOffset="-183081.44">21855 16898 0,'0'-18'63,"17"18"-32,18 0-31,1 0 31,17 0-15,-71-17 187,0 17-188</inkml:trace>
  <inkml:trace contextRef="#ctx0" brushRef="#br0" timeOffset="-175794.23">8184 8008 0,'-17'0'31,"-1"0"-15,1 0 15,17 35-31,-18 1 16,18-1-1,-18 53 17,18-70-32,0 35 15,0-36 17,0 1-17,0 70 1,0 18 15,0-53-31,18-36 31,0 19 1,-1-1-17,18-17 1,-17-18-1,17 17 1,-17 1 15,53-18 1,-36 18-32,0-18 46,-17 0-30,17 0-16,36 0 31,-54 0 1,1-18-17,17 0-15,-17 1 16,17-19-1,-35 19 1,18-36 0,-18 18 15,0-54-15,0 72-1,0-54 1,0 54-16,0-36 15,0-18 17,0 18-17,0 18 1,0 17 31,-18-17 0,-17 35-32,35-18 1,-18 18 0,-35 0 15,36 0-31,-1-17 31,-17 17-31,-1 0 31,19 0-15,-1 0 0,0 0-1,1 0 1,-1 0 31,-17 0-32,17 0 17,1 0 14,-1 0-46,0 0 32,1 0-32,-1 0 15,-17 0 1</inkml:trace>
  <inkml:trace contextRef="#ctx0" brushRef="#br0" timeOffset="-172745.6">8114 5803 0,'18'18'78,"-1"-1"-78,-17 72 32,0-54-32,0 53 15,0-35 1,18 35 0,-18-17-1,0-54-15,0 19 16,35 17-1,-17-18 1,-18-17 0,17 34-1,19-16 1,-19-19 0,19 1-1,105 53 1,-106-19-1,0-34 1,0 17-16,18 18 31,-17-53-15,-1 0 0,18 0-16,88-17 31,-18-89 0,-105 53-15,0-53-1,-18 18 1,0 35 0,0 0-16,0 18 15,0-106 1,0 105-1,0-105 1,-18 88 0,18 36-1,-53-19 1,36 19 0,-1-18-1,-35-1 16,-18 19-31,-17-19 16,-18-17 0,-246-52 15,316 105-31,19 0 47,-36 0-32,35 0 1,1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0.71823" units="1/cm"/>
          <inkml:channelProperty channel="Y" name="resolution" value="35.76159" units="1/cm"/>
          <inkml:channelProperty channel="T" name="resolution" value="1" units="1/dev"/>
        </inkml:channelProperties>
      </inkml:inkSource>
      <inkml:timestamp xml:id="ts0" timeString="2021-12-12T08:33:22.2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10372 12382 0,'35'-17'0,"-17"17"16,-1 0-1,18-18 17,-17 18-32,0 0 0,-1 0 15,107 0 1,70 0 15,-88 0-15,0 0-16,-1 0 15,1 0-15,0 0 16,0 0-16,-53 0 31,-36 0 1,1 0-17,0 0 16,17 0-31,124 0 32,70 18-17,-158 17 1,-18-35-16,-18 0 16,-18 0 46,19 0-46,-19 0-16,1 0 15,35 0 17,0 0-32,-36 0 0,19 0 15,-19 0 1,72 0-1,-72 0 1,89 0 15,-35 0-15,-54 0 15,1 0 0,0 0-15,-1 0 0,1 0-1</inkml:trace>
  <inkml:trace contextRef="#ctx0" brushRef="#br0" timeOffset="4881.85">19932 10883 0,'-18'0'63,"36"0"93,0 0-140,-1 0-16,18 0 15,54 0 1,-54 0-16,247 18 31,-141-1 0,-35-17-31,0 36 0,194-36 32,-194 17-32,105-17 31,36 0-31,124 0 31,299 0-15,-17-17-1,-89 17 1,-105 17 0,-283 1-1,-123-18 1,88 53-1,-70-53 1,281 18 15,-52-18-15,-194 0-16,441 70 31,17-17 0,-493-53-15,-1 0-16,-17 0 16,36 0-1,140 0 17,-106 0-17,-70 0-15,-17 0 31</inkml:trace>
  <inkml:trace contextRef="#ctx0" brushRef="#br0" timeOffset="7649.34">19473 8749 0,'18'-18'47,"17"18"-47,-17 0 15,35-17 17,-18 17-17,0 0 1,106 0 15,-88 0-31,0 0 16,-17 0-1,-1 0 1,18 0 0,0 0-16,247 53 31,-142-18-16,-70-35 17,-35 0-32,53 0 31,-18 0-31,-70 0 16,70 0 15,-70 0-31,0 0 15,-1 0 17,1 0 15,-1 0-47</inkml:trace>
  <inkml:trace contextRef="#ctx0" brushRef="#br0" timeOffset="10569.96">19597 9507 0,'0'-17'16,"0"-1"31,17 0-32,19 18-15,-1 0 16,18 0-1,35-35 17,-35 35-32,-18 0 15,124-17 1,-53 17-16,0 0 16,105-36-1,-105 36-15,53 0 31,-88 0-15,52 0 15,-70 0-15,-18 0-16,36 0 31,-18 0-15,0 0-1,-18 0-15,35 0 16,54 0 0,-36 0-1,-17 0 1,105 0 0,-70 18-1,53-18-15,-54 35 0,213-17 31,-212-18-15,70 35-16,53-35 31,-70 0-15,-18 0 0,-88 0-1,35 0 1,-35 0-1,-17-18 1,-19 18 0,19 0-16,105 0 31,-106 0-31,71 0 31,-53 0-15,-36 0-16,36 0 15,177 0 17,-142 0-17,0 0 1,-35 0 0,70-17-1,71-1 1,-88-17-1,-71 35 17,-17 0-17,88 0 1,-36 0-16,125 0 31,-143 0-15,-16 0-16,-19 0 15,19 0 32,-19 0-31</inkml:trace>
  <inkml:trace contextRef="#ctx0" brushRef="#br0" timeOffset="11791.25">19403 8696 0,'-18'18'93,"18"17"-61,0 18-32,0-18 15,35 53-15,-17-52 16,0 69-1,-18-87 48,0 0-47,0 17-1,17 0-15,-17-17 16</inkml:trace>
  <inkml:trace contextRef="#ctx0" brushRef="#br0" timeOffset="13525.72">20637 8008 0,'-17'0'94,"-1"0"-79,-17 0 1,17 35-16,1-17 16,-1 0-1,0-1-15,1 1 78,17 35-62,0-18-16,0 36 16,0 17-1,0-18-15,35 1 0,36 88 31,-54-124-15,1-17 0,-1-18 15,1 0-15,0 0-16,17 0 15,-17 0-15,17 0 31</inkml:trace>
  <inkml:trace contextRef="#ctx0" brushRef="#br0" timeOffset="15402.83">19597 7073 0,'17'0'16,"1"0"-1,35 0-15,35 0 16,36 18-1,123-18 17,299 17-1,-122 19-31,-142-36 16,0 0-1,582-53 1,-581 53-1,158-35 1,-335 35-16,17 0 16,-70-18-1,-35 18 1,17 0-16,-18 0 16,54 0-1,70 0-15,-35 0 16,-35 0-1,158 0 1,-159 0 0,19 0-16,158 0 15,-142 0 1,-16 0 0,105 35-1,-159-35 1,159 0-1,-88 18-15,194 17 16,-71-35-16,353 35 31,-88-35 1,-406 0-32,0 0 15,-17 0-15,-1 0 16,-17 0-1,-17 0-15,-1 0 47,-18 18-31,1-18 0,0 0-16,17 0 15,18 0-15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0.71823" units="1/cm"/>
          <inkml:channelProperty channel="Y" name="resolution" value="35.76159" units="1/cm"/>
          <inkml:channelProperty channel="T" name="resolution" value="1" units="1/dev"/>
        </inkml:channelProperties>
      </inkml:inkSource>
      <inkml:timestamp xml:id="ts0" timeString="2021-12-12T08:17:19.2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21484 4762 0,'35'0'47,"71"0"-32,388 0 17,-71 0-17,-176 0-15,477 89 31,-477-54-31,370 36 16,194 34 15,-511-69-31,141 34 16,-18-70 15,-123 0-15,-159 0-16,794-123 47,-317 87-32,-424 1 1,211-18 0,-246 18-1,176-36 1,-194 18-1,-70 53 1,-18 0 0,-18-52-1,18 52 1,35-18 15,-52 18-31,-1-18 16,18 1-1,-18 17 17,-17-18-32,87-17 31,-87 35-15,35 0-1,35 0 1,-17 0-16,17-18 15,247-17 17,-123 35-17,-1 0 1,-52 0 0,-141 0 77,17 0-93,-17 0 16,35 0 0,-36 0-1,19 0-15,-1 0 16,35 0-16,19 0 15,-1-35 1</inkml:trace>
  <inkml:trace contextRef="#ctx0" brushRef="#br0" timeOffset="2581.63">4745 7338 0,'-18'0'31,"1"0"-31,-1 0 15,-88 0 1,88 0 0,-17 17 31,18-17-1,-1 18-14,18 0-17,0-1 1,0 1 0,0 53-1,35-19-15,0 37 31,1-1-15,-19-71-16,1 19 16,-18-19-16,18 19 15,-1-19 79,1 1-78,17 17-1,-17-17 1,-1-18-16,36 35 31,-35-35-15,17 0-16,-17 0 0,0 0 15,-1 18 17,1-18-1,0 0 0,17-36 0,-35-16-15,35 16-16,-35 1 16,0-71-1,0 71 1,0-53 15,-35 52 47,17 1-78,-17 0 16,-18 0 0,35-1 15,-17 19-31,0-19 15</inkml:trace>
  <inkml:trace contextRef="#ctx0" brushRef="#br0" timeOffset="11359.22">28769 5327 0,'0'18'47,"18"-1"-32,35-17 16,-36 0-15,1 0 0,-1 0-1,1 0-15,17 0 16,-17 0-16,88 0 31,-88 0 0,-1 0-15,1 0 15,35 0-15,-18 0 0,-17 0-1,-1 0 1,1 0-1,0 0 1,17 0 0,0-17-1</inkml:trace>
  <inkml:trace contextRef="#ctx0" brushRef="#br0" timeOffset="41427.87">29598 6121 0,'18'0'187,"-1"0"-171,19 0 15,-19 0 0,19 0 0,-19 0-31</inkml:trace>
  <inkml:trace contextRef="#ctx0" brushRef="#br0" timeOffset="46464.61">1570 11871 0,'0'-18'78,"0"1"-78,0-36 32,0 17-32,0-16 15,0-19-15,0 0 0,0-140 32,0 105-32,0-141 15,0 35 1,0-105 15,0 211-31,0 0 16,0 36-16,0-71 31,0 52-15,0 54-1,-18 17 1,18-70-1,0 35 1,0-70 0,-35 52-16,35-70 15,0 53 17,0 53-32,0-18 15,18 0-15,-1-35 16,1 17-1,-18 1 17,17 34-17,-17-52 1,36-18 0,-36 18-1,0 53 16,0 17-15,0 0 15,0-70-15,17 0 0,-17 35-16,0 36 15,0-1 1,0 0 312,0 1-312,-17 17-1,-1 0 1,0 17-1,-34 1 17,34 0-32,0 34 31,18-34-15,-17 0 155,17-1-171,0 1 16,-36 70 0,36 0-1,0-35-15,-17-35 16,17 0 0,0-1 77,35-34-77,0-1-16</inkml:trace>
  <inkml:trace contextRef="#ctx0" brushRef="#br0" timeOffset="47114.88">1729 8431 0,'0'53'62,"17"-17"-62,19 175 32,-36-175-32,17 34 31,-17-88 78</inkml:trace>
  <inkml:trace contextRef="#ctx0" brushRef="#br0" timeOffset="81494.47">8890 6121 0,'-18'-18'46,"-17"18"-30,-53 194 0,17-88-1,18 17-15,-17 36 16,-1 70 0,36-158-16,-36 88 15,-17-18 16,71-18-15,-1-34 0,-17 52-1,35-88 1,0-18 0,0 0-16,0 18 15,0 53 16,0-36-15,0-52-16,35 70 31,-35-70-31,0 0 16,18 17-16,-1 18 16,19-36 15,-36 1-16,17 0-15,1 17 32,17 53-17,18 0 1,-35-17-16,70 35 16,-71-36-1,36-17 1,-35 0-1,17 0 32,1-18-31,-1-17 0,0 0-1,-17-1 16,-1 1-31,89 52 32,-53 1-1,-35-53-31,-1-18 31,1 17-15,53 36-1,-36-35-15,18 17 32,-36-17-17,1 35 63,0-36-62,-18 1 15,0 0-15,0 34-16,0-16 16,0 34-16,0 160 31,0-178-31,0-16 15,17-1 79,1-17-63,17-18-15,1 0 0,-19 0-1,1 0-15,35 0 16,-18 0 0,-17 0-1,-1 0 110,1 0-94,35 0 32,-35 0-63,17-36 16,-18 1-1,-17 17 157,0 1-156,0-36-1,18-18 1,17 54 0,-35-19-1,18 19 141,0-1-109,-1 18-47,1 0 32,0 0-17,-1 0 48,18 0-63,-17 0 15,0 0 48,-1 0-32,1 0 282,0 18-298,-1 17 1</inkml:trace>
  <inkml:trace contextRef="#ctx0" brushRef="#br0" timeOffset="152560.24">29210 6209 0,'-18'-18'579,"1"18"-564,-1 0 1,0 0 46,1 0-46,-18 0 171,17 0-171,0-17 0,1 17-16,-1 0 15,0 0 110,1 0-93,-1 0 30,-17 0 1,17 0-32,0 0-16,1 0-15,-1 0 32,1 0-32,-1 0 31</inkml:trace>
  <inkml:trace contextRef="#ctx0" brushRef="#br0" timeOffset="204079.98">10460 6615 0,'-35'17'125,"35"1"-125,0-1 15,0 54 1,17-53-16,-17-1 31,18 1-31,-18 0 109,17-1-93,1 36 125,0-35-126,-1-1 1,19-17 46,-36 18-46,17-18 156,1 0-156,0 0-1,-1 18-15,1-18 0,17 0 31,18 17-15,-35-17-16,-1 0 16,1 0-1,0 0 17,-1 0-17,19 0 1,-19 0-16,1 0 15,17 0 1,-17 0-16,35-17 31,-36-1-15,1 0 31,0-34-16,-18 16-31,0 1 31,0 0-15,0 17-16,0 0 16,0-17-16,0 17 15,-18 1 16,-35-18-15,35 17 0,1 18-16,-19 0 31,19 0-31,-1 0 16,-17 0-16,0 0 15,17 0-15,-53 0 16,54 0-16,-18 0 31,-54 0-15,72 0-1</inkml:trace>
  <inkml:trace contextRef="#ctx0" brushRef="#br0" timeOffset="210006.65">29669 5062 0,'0'18'47,"0"0"-32,0-1 1,0 19-16,0 69 15,0 1-15,0 0 16,-36 229 15,36-247 1,0-70-32,0 35 31,0-35-31,0 17 15,0-18 17,0 1 186,0 35-93,0-35-46,18-18-48</inkml:trace>
  <inkml:trace contextRef="#ctx0" brushRef="#br0" timeOffset="-212080.1">21890 5768 0,'-18'-18'47,"53"18"-16,18 0-15,-35 0-1,0 0-15,-1 0 94,1 0-47,17 0-31,-17 0-1,0 0 1,-1 0-16,1 0 16,-1 0-1,125 0 1,-72 0-1,36 0-15,53 36 16,352 122 15,-299-87-31,-53-1 16,193 19 0,-34-1-1,-230-71 1,-35 19-16,247 52 31,-36-18-15,125-34-1,-195-19-15,-36-17 16,-52 36 0,53-36 15,-141 0-31,17 0 15,106 17 1,-18-17 0,-70 0-1,-17 0 1,16 0 46,-34 0-62,0 0 16,105 0 15,18 0-15,-70 0 0,123-35-1,53 35 16,-194 0-15,-36 0 0,1 0-1,0 0 63,-1 0-62,54 0 0,-18 0-16,-18 0 15,-17 0 63,-1 0-62,1 0-16,17 0 16,18 0-1,-18 0 17,1 0-32,-19 0 46</inkml:trace>
  <inkml:trace contextRef="#ctx0" brushRef="#br0" timeOffset="-210949.21">27622 6350 0,'18'18'94,"17"-18"-79,-17 17 1,-18 1 0,18-18-1,-1 35-15,1 0 32,0 1-32,-18-19 218,0 19-218,35-19 16,-17 1-16,-18 0 109,0-1-109,-36 1 16,-17 35 15,18-36-15</inkml:trace>
  <inkml:trace contextRef="#ctx0" brushRef="#br0" timeOffset="-205650.2">9525 7250 0,'-18'-18'0,"1"18"15,-1 70 17,18-34-32,-53 34 15,53 1 1,0 35 15,0-18-31,0 53 31,0-106-15,0 1 0,0-19-1,0 1 17,0 52-1,0-52-31,0 0 31,0-1-31,0 1 16,0 17 93,0 1-93,0-19-16,0 1 15,35 35-15,-17-36 16,0 19 0,-18 17-1,0-36 63,0 1-78,0-1 32,0 36-17,0 36 1,0-19-1,0 1-15,0 52 16,0-17 15,0-88-31,0 17 16,0-17 0,0 17-1,0 0 16,0-17-31,0 17 16</inkml:trace>
  <inkml:trace contextRef="#ctx0" brushRef="#br0" timeOffset="-187199.97">24324 8643 0,'18'0'0,"-1"0"32,1 0-1,0 0-15,34 0 15,-34 0-16,17 0-15,-17 0 16,35 0 0,-35 0 93,-1 0-78,1 0-15,0 0 31,-1 0 47,1 0-63,-1 0-16,19 0 17,-19 0-32,1 0 31,0 0-31,-1 0 16,1 0 30,0 0-46,34 0 16,-34 0 0,0 0-16,35 0 31</inkml:trace>
  <inkml:trace contextRef="#ctx0" brushRef="#br0" timeOffset="-185723.78">25277 9631 0,'35'0'63,"-18"0"-48,89 0 1,-18 17 0,-17-17-16,0 36 15,-19-36-15,1 0 32</inkml:trace>
  <inkml:trace contextRef="#ctx0" brushRef="#br0" timeOffset="-184666.01">26582 9578 0,'0'0'0,"53"0"0,17 0 16,18 0-16,-17 0 15,-36 0-15,18 0 16,0 0 0,-18 0-16,-17 0 31,53 0-16,-54 0 1,19 0 0,-1 0-1,-18 0 1,19 0 0,-19 0-1,1 0 16,0 0-31,-1 0 16,54 0 15,-54 0-15,1 0-16,0 0 16,-1 0-1,19 0 1,17 0-1,-36 0 1</inkml:trace>
  <inkml:trace contextRef="#ctx0" brushRef="#br0" timeOffset="-176615.56">27164 10407 0,'18'-18'16,"17"18"-1,18 0 17,-18 0-1,-17 0-15,17 0-1,35 0 16,-52 0-15,0 0 125,-1 0-141</inkml:trace>
  <inkml:trace contextRef="#ctx0" brushRef="#br0" timeOffset="-175546.09">27517 10319 0,'35'0'31,"-17"0"-31,-1 0 78,1 0-78,-1 0 32,1 0-32,53 0 31,-54 17-31,1 1 31,0 0 141,-18-1-156,-18 1-1,0-18 1,-70 53 0,53-36-1,-36 1 1,18-18-1,36 0 1,-1 0 31</inkml:trace>
  <inkml:trace contextRef="#ctx0" brushRef="#br0" timeOffset="-161150.86">22066 13494 0,'0'-18'266,"18"18"-235,17 0-16,-17 0-15,17 0 32,18 0-17,-18 0 1,-17 0 0,17 0-1,0 0 1,-17 0-1,53 0 1,-54 0 0,1 0-16,0 0 15,17 0 1,0 0-16,-17 0 16,-1 0 109,1 0-110,0 0-15,-1 0 16,1 0-1,17 0-15,-17 0 16,0 0 15,-1 0-31,1 0 16,-1 0-16,1 0 16,0 0-1,17 0 32</inkml:trace>
  <inkml:trace contextRef="#ctx0" brushRef="#br0" timeOffset="-148555.29">22031 12312 0,'0'35'219,"0"53"-204,-18 18-15,-17 176 31,35-193-15,0-72 31,0 36-31,0-35-1,53-18 1,-35 0-16,52 17 15,-35-17 1,36 18 15,-53-18-31,17 0 16,0 0 0,-17 0-1,105-18 1,-70 1 31,-35 17-32,17 0 1,-17-35 15,-1 17-31,19-17 16,-36-1-1,17 19 1,-17-142 0,0 53 15,0 71 0,0 17-31,0-17 16,-17 0 15,-1 17 0,0 18 1,1-18-32,-19 18 31,1-17-16,18-1-15,-1 18 16,-53-18 15,36 1-15,-53 17 0,70 0-16,-52 0 15,52 0 1,0 0-16,1 0 31,-1 0-31,1 0 31</inkml:trace>
  <inkml:trace contextRef="#ctx0" brushRef="#br0" timeOffset="-146728.47">6562 8837 0,'0'18'94,"0"-1"-79,0 1-15,0 0 16,0-1-16,0 54 16,-18-36-1,0 71 17,1-88-17,17-1 16,0 18-31,0 1 32</inkml:trace>
  <inkml:trace contextRef="#ctx0" brushRef="#br0" timeOffset="-145876.03">6509 8872 0,'-18'-17'109,"0"17"-93,1 0-1,-1 0 1,1 17-16,-19 1 16,19-18-16,17 35 93</inkml:trace>
  <inkml:trace contextRef="#ctx0" brushRef="#br0" timeOffset="-142496.48">6597 8872 0,'0'18'125,"0"0"-125,0 52 16,0 18 15,0-52-16,0-1 1,-18 0 15,18 0 1,0-17-17,0 35 1,0 0-1,-17-71 173,17 1-172</inkml:trace>
  <inkml:trace contextRef="#ctx0" brushRef="#br0" timeOffset="-141759.64">6491 9066 0,'-18'-35'141,"1"35"-126,-54 106 1,1-18-1,17-35 1,35 0 109,18-71-62,18-35-48</inkml:trace>
  <inkml:trace contextRef="#ctx0" brushRef="#br0" timeOffset="-141002.52">6597 8890 0,'18'0'15,"-1"0"1,36 0 31,-35 18-16,-1-1-15,1 1-16,53 88 15,-18-18 1,-1 0 0,-34-53-1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0.71823" units="1/cm"/>
          <inkml:channelProperty channel="Y" name="resolution" value="35.76159" units="1/cm"/>
          <inkml:channelProperty channel="T" name="resolution" value="1" units="1/dev"/>
        </inkml:channelProperties>
      </inkml:inkSource>
      <inkml:timestamp xml:id="ts0" timeString="2021-12-12T08:28:17.2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406 9596 0,'0'-18'31,"17"-35"-15,460-441 31,-301 353-47,247-212 15,-335 230 1,-35 52 0,0 18-16,-17-53 15,-1 89 1,-17-1 0,-18 1 15,0-1-16,0 0 1,0 1 297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0.71823" units="1/cm"/>
          <inkml:channelProperty channel="Y" name="resolution" value="35.76159" units="1/cm"/>
          <inkml:channelProperty channel="T" name="resolution" value="1" units="1/dev"/>
        </inkml:channelProperties>
      </inkml:inkSource>
      <inkml:timestamp xml:id="ts0" timeString="2021-12-12T08:23:55.5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14587 5838 0,'36'0'47,"-19"0"-32,19 0 17,-1-17-17,-18 17 1,1 0-1,17 0-15,-17 0 32,0 0-17,-1 0 1,1 0 0,0 0-1,-1 0-15,18 0 16,-17 0-16,17 0 31</inkml:trace>
  <inkml:trace contextRef="#ctx0" brushRef="#br0" timeOffset="2409.02">16316 8255 0,'0'-18'0,"18"1"16,-1 17 0,36 0 15,-18 0-16,1 0 17,-19 0-32,1 0 15,53 0 1,-54 0-16,18 0 16,-17 0 15,0 0-31,35 0 31,-36 0-31,54 0 31,-18 0-31,106 0 32,-107 0-17,-34 0 1,53 0 15,158 0 0,177 53 1,-195-18-32,36-35 15,-88 35 1,-124-35 62,-17 0-47,0 0-31,17 0 16,0 18-1,-17-18 1,-1 0 0,72 0-1,-1 0 17,-53 0-32,71 17 31,-53-17-31,-18 0 15,18 0-15,0 0 16,0 0 0,17 0 15,-34 0-15,17 0-1,-36 0-15,36 0 16,-35 0 62,-1 0-62,1 0-1,0 0-15,-1 0 16,1 0-16,17 0 62,-17 0-30,0-17-32,-1 17 15</inkml:trace>
  <inkml:trace contextRef="#ctx0" brushRef="#br0" timeOffset="13399.45">16069 8237 0,'0'36'63,"18"-36"-47,-1 0 15,1 0-16,17 0 1,0 0 31,-17 0-31,0 0-1,-1 0 141,1 0-140</inkml:trace>
  <inkml:trace contextRef="#ctx0" brushRef="#br0" timeOffset="23906.32">16422 14482 0,'0'-18'62,"0"0"-46,17 18 0,36 0 15,0 0-16,124 0 1,-107 0 0,107 0-1,-1 0 1,-88 0-16,-53 0 16,-17 0 15,0 0 16,35 0-32,-36 0-15,36 0 32,18 0-17,-36 0-15,18 0 31,-35 0-31,17 0 16,0 0 0,18 0-1,-18 0 1,1 0 0,-1 0-1,0 18 1,-17-18-1,-1 0 17,1 0-32,35 0 31,0 0-15,0 0 15,-36 0 0,36 18-15,-17-18 15,-19 0-31,1 0 16,0 35-16,17-35 15,18 0 1,-36 0-1,1 0 32,17 0-31,36 0 15,-36 17-15,0-17-1,1 0 1,-19 0-16,36 18 31,0 0-31,35 17 16,-52-35 0,70 35-1,-54-35-15,-34 18 31,35-18 1,-18 35-17,-17-35 1,17 0-16,18 18 16,35-1 30,-70-17-30,0 0-16,52 18 16,36-18 15,0 18-15,-89-18-1,36 0 1,-35 0-1,53 0 1,-19 0 0,1 35 15,-17-35-31,-1 0 16,0 0-1,0 0 1,54 0-1,-72 0-15,107 0 32,-107 0-17,1 0-15,0 0 32,35-18-17,-18-17 16,-17 17-31,-18-17 0,0-18 16,0-70 15</inkml:trace>
  <inkml:trace contextRef="#ctx0" brushRef="#br0" timeOffset="25598.74">17180 13247 0,'-17'0'94,"17"17"-79,0 36-15,0-17 16,0 17-16,17 17 15,-17 18 1,0 18 0,0 0 15,0-71-31,18 1 16,-18 16 15,0-34-31,0 17 15,0-17 1,0 0 0,0-1 31,18 1-32,-18 17-15,0 0 16,0 1 15,0-19-31,0 1 31,17 53 1,-17-36-32,0-18 15,0 1-15,18 0 16,-18 17 62,0-53-31</inkml:trace>
  <inkml:trace contextRef="#ctx0" brushRef="#br0" timeOffset="26430.95">17392 13406 0,'0'-18'282</inkml:trace>
  <inkml:trace contextRef="#ctx0" brushRef="#br0" timeOffset="27839.09">17392 13388 0,'18'-18'110,"-1"1"-63,1 17-16,-1 0 0,1 0-31,17 0 16,-17 0-1,0 0 1,-1 0-16,89 0 31,-88 0-15,35 0-1,-36 0 1,36 0 0,-17 0-1,16 0-15,90 0 32,-125 0-32,1 0 31,-1 0-16,1 0 32,0 0-47,-1 0 94,19 0-78,-19 17 93,-17 19-93,18-19-16,17 71 15,-35-70 1,53 88 15,-53-53-31,0-18 16,0 18-1,0-18 1,0 53 0,0 71 15,0-71-15,0-35-16,0-35 15,0 0-15,0-1 78,0 36-78,0 0 16,0 0 0,0-35 140</inkml:trace>
  <inkml:trace contextRef="#ctx0" brushRef="#br0" timeOffset="115713.74">15575 14587 0,'-18'0'78,"-52"0"-47,52 0 1,1 0-1,-1 0-15,0 0 280,36-17-280,70 17 31,-70 0-47,-1-18 16,1 18-1,17 0 16,-17 0 110,35 0-125,-35 0-1,-1 0-15,1 0 94,0 0-94,52-18 31</inkml:trace>
  <inkml:trace contextRef="#ctx0" brushRef="#br0" timeOffset="116776.49">15540 8167 0,'0'-18'94,"-18"18"-94,1 0 16,-1 0-1,0 0-15,1 0 16,-1 0-16,0 0 78,-17 0-47,17-17 0</inkml:trace>
  <inkml:trace contextRef="#ctx0" brushRef="#br0" timeOffset="153256.76">18609 13070 0,'0'18'78,"18"0"-62,-1-1 0,-17 1-16,18 17 15,0-17-15,-1 70 16,18-35 0,-17 18-16,88 211 31,-88-194 0,17-35-31,0 70 31,-17-17 1,-18-88-32,17 52 31,19 1-31,-19 123 15,19-53 1,-19-141 109</inkml:trace>
  <inkml:trace contextRef="#ctx0" brushRef="#br0" timeOffset="154376.29">19103 13370 0,'0'-17'15,"0"-19"1,0 19-16,53 17 31,-36 0-31,89 0 31,18 17-15,-71-17 0,88 36 15,-124-36-31,19 0 15,52 0 1,35 35 0,-70-35-1,-35 0 1,35 0 0,-18 0-16,53 18 31,-70-18-16,0 0 1,-1 0-16,1 0 16,52 0 15,-52 17 63,0 1-79,-1-1 1,-17 1 0,0 17-16,0 1 15,0 17 1,18 35-1,-18 0 1,0-70 0,0 17-16,0 159 31,0-124-31,0 19 16,0 140 15,0-158-31,0-1 15,0-52-15</inkml:trace>
  <inkml:trace contextRef="#ctx0" brushRef="#br0" timeOffset="167792.28">13988 14552 0,'0'-18'109,"35"18"-93,-17 0 0,-1 0-16,1 0 15,-1 0 1,1 0-16,35 0 15,-18 0 1,-17 0 0,0 0-16,-1 0 15,1 0 1,17 0 0,-17 0-16,17 0 15,-17 0 1,35 0-1,0 0 17,-36 0-1,1 0 0,17 0-15,18 0 15,-35 0 0,-1 0 1204,1 0-1220,0 0-15,-18-17 16,17-1-16,-17 1 187,18-1-171,-18-17-16</inkml:trace>
  <inkml:trace contextRef="#ctx0" brushRef="#br0" timeOffset="174231.91">13794 11800 0,'0'-17'93,"17"17"-77,1 0-16,52 0 31,-52 0-31,17 0 31,-17 0-15,0 0 47,17 0-48,-17 0 1,-1 0 15,1 0-15,-1 0-1,1 0-15,0 0 16,-18-36 359,0 19-344,-18-18 16,0 17 0,1 0-31,-1-17-1,-17 17 63,17 1-62,-17-1 31,17 0-32,-17 18 17,17 0-17,1 0 1,-1 0 15,1 0-15,-1 0-1,0 0 220,18 18-220,0 17 17,0-17-32,18 17 15,-18-17 17,18 0 624,-18-1-656,17 1 15</inkml:trace>
  <inkml:trace contextRef="#ctx0" brushRef="#br0" timeOffset="177496.98">14005 5750 0,'0'-17'78,"-17"17"-63,-1 0 1,-17 17 0,17 1-16,-176 176 31,159-141 0,17-36 94,18 1-78,35-18-31,1 0-1,-19 0 1,72 0 0,-54 0 15,-18 0-31,19 0 15,-1 0-15,0 0 16,-17 0 0,0 0 15,-1 0-31,1 0 141,-1 0-126,19 0-15,-36-18 16,0-17-1,0-18 1,0 36-16,0-1 0,0 0 16,0-17-16,-18 0 93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0.71823" units="1/cm"/>
          <inkml:channelProperty channel="Y" name="resolution" value="35.76159" units="1/cm"/>
          <inkml:channelProperty channel="T" name="resolution" value="1" units="1/dev"/>
        </inkml:channelProperties>
      </inkml:inkSource>
      <inkml:timestamp xml:id="ts0" timeString="2021-12-12T08:22:20.0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22842 5415 0,'-17'-18'15,"17"36"32,0 35-47,0 18 16,0-1-16,35 36 15,-35 317 17,-18-299-32,1 87 31,17-105-16,0-70 17,0-19-32,176 71 15,477 106 17,-283-52-32,-176-54 31,-159-88-16,1 0 1,-19 0-16,36-53 16,106-88 15</inkml:trace>
  <inkml:trace contextRef="#ctx0" brushRef="#br0" timeOffset="1866.46">22684 5309 0,'17'0'16,"36"0"-16,35 0 31,142 0-15,228 18 15,-246-18-15,88 53-1,-194-18-15,52-17 16,-122 17 0,17-35-1,88 18 17,-18-18-17,54 0 1,-54 0-1,-105 17 173,-1 1-172,-17 35-1,0-18-15,-35 124 16,35-36-1,-18-52 1,1 105 0,-19-140-1,19 17-15,-54 105 32,18-52-17,36-53 1,-1 0-1,0 17 1,1-17 0,-18 0 15</inkml:trace>
  <inkml:trace contextRef="#ctx0" brushRef="#br0" timeOffset="20082.91">23036 6738 0,'0'-18'15,"0"1"1,0-1 0,18 18-1,0 0 16,-1 0-31,36-18 16,-18-17 15,-17 35-15,0-17 0,17 17-1,0 0-15,1 0 16,87 0 15,-88 0-31,18 0 16,-35 0-1,0 0 32,-1 0-31,36-18-1,-35 18 17,-1-18-17,1 18 1,0 0 0,-1 0-1,19 0 1,-19 0-1,54 0 17,-54 0-17,19 0 1,-19 0 0,1 0-1,0-17 16,-1 17 110,1 0-141,52 0 16,-52 0-1,70 0 1,-35 0 0,-18 0 46,-17 0-62,17 17 16,142 54 15,-89-36-31,-53-35 16,36 18-16</inkml:trace>
  <inkml:trace contextRef="#ctx0" brushRef="#br0" timeOffset="28147.82">13882 6032 0,'0'18'140,"0"35"-124,17 88 0,-17-106-1,0 54 1,0-72-16,18 1 16,-18 17 30,0 0-30,18 18-16,-1 0 16,-17-17-16,36 16 15,-19 1 1,1-35 62,0-18-62,17 0-1,-18 0 1,36 18 0,0-18-1,106-18 1,-53 0-16,0 18 15,229-35 17,-229 35-17,0 0 1,-71 0-16,18 0 16,17 0-16,1 0 15,264 0 16,-264 0-31,-1 0 32,-35 0-17,-17 0-15,17 0 16,18 0 15,-35 18-31,70-18 31,-53 17-15,36 1 0,-54-18-16,125 18 31,-107 17-15,18-35-16,-18 0 0,36 0 31,-54 0-16,1 0-15,0 0 16,87 0 15,-87 0-31,70 0 16,-35 0 0,-35 0-1,-1 0-15,1-18 31,0 18-15,-1 0 0,19-17-1,-19 17-15,1-18 78,0 0-78,-1 1 16,1-1-16,-1 0 16,19 1 15,-19-18-15,1-1-1,-18 19 1,0-19-16,0 19 15,0-36 17,0 35-32,18 1 0,-18-19 15,0-17 1,0-52 0,0-19-1,0-35 16,0 124-15,-36 17 15,19 1 1,-1-1-17,0 18 1,1 0-1,-1 0 1,1 0-16,-36 0 16,-53 18 15,53-1-31,18-17 16,-54 36-16,-34-36 15,-89 53 16,177-53-15,-53 0 0,-53 17-1,105-17 1,-34 0 0,-1 0-1,54 0 1,-54 18-1,18-18 1,36 0-16,-19 0 16,-17 0-16,-35 0 15,70 17 1,-34-17-16,16 0 16,-105 0 15,88 0-16,18 0 1,-53 0 15,35 0-15,0 0 0,18 0-1,-54 0 1,72 0-16,-1 0 15,-176 0 17,124 0-32,-19 0 15,1 0 1,71 0 0,-54 0-1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0.71823" units="1/cm"/>
          <inkml:channelProperty channel="Y" name="resolution" value="35.76159" units="1/cm"/>
          <inkml:channelProperty channel="T" name="resolution" value="1" units="1/dev"/>
        </inkml:channelProperties>
      </inkml:inkSource>
      <inkml:timestamp xml:id="ts0" timeString="2021-12-12T08:29:25.5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7003 3334 0,'0'17'94,"0"36"-78,0 18-1,0-1-15,0 230 32,0-247-17,0-18 1,0-17 203,0 17-219,0 1 15,0 17 1,0 52 0,0-69-1,0 17-15,0-36 16,17 19-1,-17-1 1</inkml:trace>
  <inkml:trace contextRef="#ctx0" brushRef="#br0" timeOffset="1136.59">7144 3298 0,'17'-17'94,"1"-1"-94,53 18 31,-19 0-16,1 0 1,18 0 0,-53 0 46,-1 18-46,1-1-16,0 19 15,-18-19-15,17 54 32,-17-1-17,0-52 1,0 0 31,0 17-47,0-17 15,-35-1-15,-53 1 16,17 17 0,-193 53-16,-1-35 31,159-53-31,0 0 16,-35 36 15,124-36 0</inkml:trace>
  <inkml:trace contextRef="#ctx0" brushRef="#br0" timeOffset="4742.85">10266 3457 0,'0'71'94,"0"-1"-78,0 142-1,0-106-15,0 282 32,0-282-17,0-36-15,0-17 16</inkml:trace>
  <inkml:trace contextRef="#ctx0" brushRef="#br0" timeOffset="5591.59">10530 4110 0</inkml:trace>
  <inkml:trace contextRef="#ctx0" brushRef="#br0" timeOffset="6489.41">10742 3422 0,'18'35'63,"-18"-17"-63,0 52 31,0-52-15,35 35-16,-35-18 15,0-17-15,0 88 47,0-36-47,0 36 16,0-35 0,0 70 15,0-71 0,0-34 63,0-19-79,0 19-15,0 34 16,18-17-16,-18 70 16,0-105-1</inkml:trace>
  <inkml:trace contextRef="#ctx0" brushRef="#br0" timeOffset="7912.63">10372 4180 0,'0'-17'16,"0"-1"31,0 0-32,17 18 1,1 0-1,0 0-15,-1 0 16,18 0-16,1 0 375,-19 0-375,36 0 16,18 0-16,70 0 31,-123 0 0</inkml:trace>
  <inkml:trace contextRef="#ctx0" brushRef="#br0" timeOffset="27007.77">24871 10072 0,'0'-18'188,"17"18"-157,19 0-15,-19 0-1,1 0-15,0 0 31,-1 0 16,1 0-47,0 0 47,17 0-31,-18 0 46,1-35-62,0 35 16,-1 0-16,36 0 16,18 0 15</inkml:trace>
  <inkml:trace contextRef="#ctx0" brushRef="#br0" timeOffset="27889.49">26123 10125 0,'18'-18'63,"-1"18"-32,19 0-16,-19 0-15,19 0 16,69 0 0,319 53-16,-230-18 15,123 18 17,-299-53 171,-18 18-188,-18-18 1</inkml:trace>
  <inkml:trace contextRef="#ctx0" brushRef="#br0" timeOffset="53679.5">23230 9207 0,'0'18'234,"0"0"-234,0-1 16</inkml:trace>
  <inkml:trace contextRef="#ctx0" brushRef="#br0" timeOffset="70103.58">26635 12330 0</inkml:trace>
  <inkml:trace contextRef="#ctx0" brushRef="#br0" timeOffset="73335.2">26793 15028 0,'36'0'172,"17"0"-156,35 0-1,-18 0-15,160 0 32,-160 0-32,36 0 0,159 0 31,-107 0-15,-122 0-1,34 0 1,-17 0-16,35 0 31,-52 0-31,105 0 31,-71 0-31,1 0 16,52 0 0,-34 0-16,16 0 15,-34 0-15,141 0 16,-1 0 15,-34 0-31,-107 0 16,1 0 15,-54 0 125,36 0-140,53 36-16,35-1 15,18-17 1,370 17 0,-370-35-1,-89 0-15,-17 0 63,-17 0-48,-19 0-15,1 0 16,17 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0.71823" units="1/cm"/>
          <inkml:channelProperty channel="Y" name="resolution" value="35.76159" units="1/cm"/>
          <inkml:channelProperty channel="T" name="resolution" value="1" units="1/dev"/>
        </inkml:channelProperties>
      </inkml:inkSource>
      <inkml:timestamp xml:id="ts0" timeString="2021-12-12T08:31:52.3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10689 7250 0,'18'0'172,"17"0"-172,-17 0 15,17-18 1,18 18 15,-35 0-31,17 0 32,-18 0-17,19 0-15,-19 0 16,19 0-1,-1 0-15,35 0 47,-34 0-31,17 0-16,0 35 31,-18-35-31,18 0 16,123 18 15,-141-18-31,71 0 16,-88 0-1,17 0 1,-17 0 15,-1 0 0,1 0-31,0 0 547,-1 0-547,1 0 16,17 0 0,1 0-1,-1 0 16,-17 0-15,52 0 0,-35 0 15,-17 0-15,0 0-1,-1 0-15,36 0 16,-18 0 15,-17 0-31,17 0 16,-17 0-1,88 0 32,-89 0-47,54 0 16,0 0-1,-54 0 1,1 0-16,0 0 16,17 0 15,-18 0-31,19 0 16,-19 0-1,1 0 1,17 0-1,-17 0 17,0 0-32,17 0 31,0 0-15,-17 0-16,-1 0 0,72 0 46,-72 0-46,18 0 16,-17 0-16,53 0 31,-54 0 1,1 0-32,0 0 15,-1 0-15,89 0 31,-71 17-15</inkml:trace>
  <inkml:trace contextRef="#ctx0" brushRef="#br0" timeOffset="1824.96">11077 8237 0,'18'0'78,"17"0"-62,71 0-1,70 0 1,-105 0-1,-1 0-15,124 0 32,-105 0-17,87 0 1,36 0 0,-18 0-1,-124 0 1,-52 0-16,17 0 15,18 0-15,71 0 32,-19 0-17,1 0 1,-70 0-16,105 0 31,-18 0-15,-70 0-1</inkml:trace>
  <inkml:trace contextRef="#ctx0" brushRef="#br0" timeOffset="10576.55">14411 10301 0,'-35'-18'32,"17"18"-1,0 0-16,1 0-15,-19 0 16,-69 0 31,-54 53-16,-70 0-15,123 0-16,-88 0 15,17 53 17,160-106-1,-142 71 16,106-19-47,18-34 0,-1 35 15,-16 53 17,-19 88-1,71-106 0,0-70-15,0 35 15,18-36 0,52-17-15,-35 0 0,18 18-16,-35-18 15,17 18 1,36-18-1,-36 35 1,18-35 31,-35 0 94,-1 0-110,1 0-16,17 0 1,-17 0 0,17-18 15,-17 18-31,-1 0 16,1 0-16,0 0 15,52 0 1,-52-35-1,17 35 1,0 0 0,124 0-1,-88 0 1,17 0-16,0 0 31,-35 0-31,-35 0 31,17 0-15,106 0 0,18 0-1,17 0 1,-88 0 0,-52 0-1,-1 0 16,53 0-15,0 0 0,-17 0-16,123-18 15,88 1 32,-247 17-47,71-53 16,-17 53-1,-37-18 1,19 18 31,-53 0-47,-1 0 16,19 0-1,16-35-15,1 35 16,0-18-1,35 0 1,-35 1 0,-35 17-16,0 0 15,-1 0 17,1-18 14,-18-17-46,0 0 16,-18 17 0,1-53-16,-72-34 15,-16-19 17,34 54-17,-52 34 1,-1-17-1,36 53 1,-177-70 15,160 70-31,-160-35 32,159 35-17,18 0 1,17-18-1,1 18 17</inkml:trace>
  <inkml:trace contextRef="#ctx0" brushRef="#br0" timeOffset="17474.86">21766 10477 0,'-17'-17'15,"-1"-1"1,-35 1-16,-123-36 15,-583-141 17,142 70-1,441 89-15,123 35-1,17 0-15,-34 0 16,52 0-1,-17 0 1,-36 0 0,-17 35-1,-159 36 17,177-36-32,-1-17 15,-158 105 16,211-105-15,-35 52 15,53-17 1,0-35-32,0 17 15,18 0 1,35 18-1,-36-35 1,107 88 15,-71-89-31,-18 1 0,89 35 32,-1 0-17,142 17 1,-36-34-1,-141-19 1,-53 19 0,71-19-1,0 1 1,-18-18 0,-17 0-1,17 0 1,88 0 15,-87 0-31,-36 0 16,52-53-1,-16 35 17,-72 18-32,1 0 15,-1 0-15,36 0 31,-35 0-15,17 0 15,-17-17-31,17 17 0,0-18 47,-17 18-47,0-18 16,-1 18 31,1-35-16,0 35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0.71823" units="1/cm"/>
          <inkml:channelProperty channel="Y" name="resolution" value="35.76159" units="1/cm"/>
          <inkml:channelProperty channel="T" name="resolution" value="1" units="1/dev"/>
        </inkml:channelProperties>
      </inkml:inkSource>
      <inkml:timestamp xml:id="ts0" timeString="2021-12-12T08:32:19.5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21026 5256 0,'0'18'63,"0"17"-63,0 36 15,0 193 16,0-122-31,0-37 16,0 142 0,0-106-1,0 212 1,0-247 0,0-35-16,-53 140 31,53-175-31,-18-19 15,18 1-15,-18 35 16,-17 0 15,0 88-15,0 18 0,-18-36-1,35-17 1,18-89-16,0 89 31,0-70-15,0 16-16,-18 37 31,18-54-31,0 18 16,0-18-16,0 300 31,-35-194-16,35-35-15,0-35 16,0 17 0,0-17-16,0 52 0,0-70 31,0 0-15,0-18-16,0 18 15,0 106 1,0-106-1,0 35 1,0-53 0,0-17-16,0 52 15,0 19 1,0-54 0,0-18-1,-18 1 63</inkml:trace>
  <inkml:trace contextRef="#ctx0" brushRef="#br0" timeOffset="7165.13">3598 10248 0,'18'0'297,"17"0"-282,106 0 1,-35 0-16,176 0 31,-229 0-31,-17 0 125,-1 0-94,-17 0-31,-1 0 16,18 0 15,36 0-31,-36 0 16,18 0 0,106 0-1,-106 0 1,-18 0-1,-17 0 32,-1 0-31,1 0 0,17 0-1,-17 0 1,0 0-1,-1 0-15,1 0 16,17 18 0,0-18-16,1 0 15,-19 0 1,72 0 15,-72 0-31,1 0 31,35 0-15,-36 0-16</inkml:trace>
  <inkml:trace contextRef="#ctx0" brushRef="#br0" timeOffset="9272.81">6579 10266 0</inkml:trace>
  <inkml:trace contextRef="#ctx0" brushRef="#br0" timeOffset="17516.11">3775 14640 0,'17'0'16,"1"0"15,0 0 0,-1 0-15,36 0-1,-35 0 1,-1 0-16,19 0 16,52 0-16,71 0 31,-142 0-31,1 0 15,0 0 17,17 0-17,71 0 1,-71 0 0,18 0-1,-35 0 16,-1 0-31,1 0 16,88 0 0,-53 0-1,35 0 1,-35 0 46,-36 0-46,1 0 0,17 0 15,1 0-15,-1 0-16,-18 0 15,1 0-15,88 0 31,-71 0-15,53 0 0,1 0-1,52 0 17,-53 0-17,-53 0-15,36 0 16</inkml:trace>
  <inkml:trace contextRef="#ctx0" brushRef="#br0" timeOffset="19505.63">21855 17233 0,'0'-17'62,"0"-19"-62,70 36 31,177 0-15,0-35-16,35 35 16,0 0-16,618-35 31,-494 35 0,-353 0 0,35 17 1,-18 1-32,54 17 15,17-17-15,-88-18 125,-35 0-109,-1 0-16,1 0 15,35 0 1,-36 0 15,1 0-15,0 0-16,35 0 16,88 0 15,-71 0-16,-34 0 1,34 0 0,-52 0-1,17 0-15,36 0 32</inkml:trace>
  <inkml:trace contextRef="#ctx0" brushRef="#br0" timeOffset="21217.87">4163 15293 0,'17'0'47,"1"0"-47,53 0 31,87 18-15,-87-18-1,-1 0 1,36 0-16,35 0 0,512 70 31,-512-70-15,-35 0-16,-35 0 16,-19 0-1,-16 0 1,-19 0-16,36 0 15,106 18 17,-106-18-32,35 35 15,-53-35 17,1 18-1</inkml:trace>
  <inkml:trace contextRef="#ctx0" brushRef="#br0" timeOffset="22255.56">4304 15946 0,'35'0'31,"-17"0"-15,70 0 0,0 0-16,-17 0 15,35 0 1,176 0-1,-53 17 17,-176-17-32,35 0 15,-53 18 1,1-18 0,-19 0-1,19 0-15,-19 0 16,19 35-1,-1-17 1,18-1 0,-18-17-16,-17 0 31,-1 0-15,54 18-1,-18 0-15,17-18 16,124 35-1,-105-35 1,-72 0 15,36 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70.71823" units="1/cm"/>
          <inkml:channelProperty channel="Y" name="resolution" value="35.76159" units="1/cm"/>
          <inkml:channelProperty channel="T" name="resolution" value="1" units="1/dev"/>
        </inkml:channelProperties>
      </inkml:inkSource>
      <inkml:timestamp xml:id="ts0" timeString="2021-12-12T08:33:08.8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5292 11994 0,'53'18'47,"-18"-18"-32,53 0 1,-35 0 0,106 18-1,-124-18 1,36 0-1,-54 0 1,71 0 0</inkml:trace>
  <inkml:trace contextRef="#ctx0" brushRef="#br0" timeOffset="1799.49">4727 12647 0,'18'0'94,"17"0"-94,0 0 16,-17 0-1,0 0-15,-1 0 16,54 0 0,-53 0-1,17 0 1,-18 0 0,1 0-1</inkml:trace>
  <inkml:trace contextRef="#ctx0" brushRef="#br0" timeOffset="2561.94">5468 12612 0,'18'-18'47,"17"18"-16,36 0-16,-54 0 1,1 0-16,-1 0 16,1 0-16,53 0 15,-36 0 1,35 0 15,-52 0-31,0 0 0,35 0 16</inkml:trace>
  <inkml:trace contextRef="#ctx0" brushRef="#br0" timeOffset="4921.7">5609 13247 0,'18'0'156,"-1"0"-156,1 0 31,0 0-15,-1 0 0,1 0-16,70 0 31,-53-18 0,-17 18 110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684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6540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The PERSONA can be </a:t>
            </a:r>
            <a:r>
              <a:rPr lang="en-US" altLang="zh-CN" sz="1800" dirty="0" err="1">
                <a:solidFill>
                  <a:srgbClr val="000000"/>
                </a:solidFill>
                <a:effectLst/>
                <a:latin typeface="NimbusRomNo9L-Regu"/>
              </a:rPr>
              <a:t>defifined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 as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a composite of elements of identity, such as </a:t>
            </a:r>
            <a:r>
              <a:rPr lang="en-US" altLang="zh-CN" sz="1800" dirty="0" err="1">
                <a:solidFill>
                  <a:srgbClr val="000000"/>
                </a:solidFill>
                <a:effectLst/>
                <a:latin typeface="NimbusRomNo9L-Regu"/>
              </a:rPr>
              <a:t>profifiles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and background personal facts.</a:t>
            </a:r>
          </a:p>
          <a:p>
            <a:r>
              <a:rPr lang="zh-CN" altLang="en-US" sz="1800" dirty="0">
                <a:solidFill>
                  <a:srgbClr val="000000"/>
                </a:solidFill>
                <a:effectLst/>
                <a:latin typeface="NimbusRomNo9L-Regu"/>
              </a:rPr>
              <a:t>基于角色的对话会利用大量的与人物相关的数据，有丰富的任务特征，但是数据有限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7834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646974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Title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charset="0"/>
        <a:buNone/>
        <a:defRPr lang="zh-CN" altLang="en-US" sz="2600" b="1" kern="100" spc="50" dirty="0" smtClean="0">
          <a:ln w="11430"/>
          <a:solidFill>
            <a:schemeClr val="tx1"/>
          </a:solidFill>
          <a:effectLst/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customXml" Target="../ink/ink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customXml" Target="../ink/ink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customXml" Target="../ink/ink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customXml" Target="../ink/ink1.xml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customXml" Target="../ink/ink3.xml"/><Relationship Id="rId5" Type="http://schemas.openxmlformats.org/officeDocument/2006/relationships/image" Target="../media/image32.png"/><Relationship Id="rId10" Type="http://schemas.openxmlformats.org/officeDocument/2006/relationships/image" Target="../media/image35.emf"/><Relationship Id="rId4" Type="http://schemas.openxmlformats.org/officeDocument/2006/relationships/image" Target="../media/image31.png"/><Relationship Id="rId9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customXml" Target="../ink/ink6.xml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customXml" Target="../ink/ink5.xml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12.png"/><Relationship Id="rId9" Type="http://schemas.openxmlformats.org/officeDocument/2006/relationships/image" Target="../media/image43.png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customXml" Target="../ink/ink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本框 15"/>
          <p:cNvSpPr txBox="1"/>
          <p:nvPr/>
        </p:nvSpPr>
        <p:spPr>
          <a:xfrm>
            <a:off x="1551300" y="1137360"/>
            <a:ext cx="9272905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BoB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BERT Over BERT for Training Persona-based Dialogue Models from Limited Personalized Data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817485" y="6156325"/>
            <a:ext cx="31292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Dongdong</a:t>
            </a:r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Hu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551300" y="4972146"/>
            <a:ext cx="90893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ACL-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43057" y="4566984"/>
            <a:ext cx="908939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ClrTx/>
              <a:buSzTx/>
              <a:buFontTx/>
            </a:pPr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https://github.com/songhaoyu/BoB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7294F8E-EED5-440D-93AE-240ED49BD3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2737" y="2431129"/>
            <a:ext cx="8290030" cy="18742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8670C29-50B5-4068-A867-330137982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17637"/>
            <a:ext cx="9772650" cy="51911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B0F71DE2-A17C-4996-A974-445C61F626F9}"/>
                  </a:ext>
                </a:extLst>
              </p14:cNvPr>
              <p14:cNvContentPartPr/>
              <p14:nvPr/>
            </p14:nvContentPartPr>
            <p14:xfrm>
              <a:off x="1295280" y="1892160"/>
              <a:ext cx="7874640" cy="431208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B0F71DE2-A17C-4996-A974-445C61F626F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85920" y="1882800"/>
                <a:ext cx="7893360" cy="4330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37575C9-22C6-4D82-B653-636E312B2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1992873"/>
            <a:ext cx="9677400" cy="36671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831B9D65-3A32-4B9B-A1D1-2CCFC9EAC2D1}"/>
                  </a:ext>
                </a:extLst>
              </p14:cNvPr>
              <p14:cNvContentPartPr/>
              <p14:nvPr/>
            </p14:nvContentPartPr>
            <p14:xfrm>
              <a:off x="1701720" y="4317840"/>
              <a:ext cx="432360" cy="45144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831B9D65-3A32-4B9B-A1D1-2CCFC9EAC2D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92360" y="4308480"/>
                <a:ext cx="451080" cy="47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1396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D2B8F4B-2DD2-45A3-9CEA-FE3627419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230" y="2028629"/>
            <a:ext cx="9421540" cy="280074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4BBD5236-E89A-4155-97E9-0FF3ECB1793E}"/>
                  </a:ext>
                </a:extLst>
              </p14:cNvPr>
              <p14:cNvContentPartPr/>
              <p14:nvPr/>
            </p14:nvContentPartPr>
            <p14:xfrm>
              <a:off x="3733920" y="2533680"/>
              <a:ext cx="6185160" cy="193068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4BBD5236-E89A-4155-97E9-0FF3ECB1793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24560" y="2524320"/>
                <a:ext cx="6203880" cy="194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8803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838200" y="2739287"/>
            <a:ext cx="10515600" cy="482946"/>
          </a:xfrm>
        </p:spPr>
        <p:txBody>
          <a:bodyPr/>
          <a:lstStyle/>
          <a:p>
            <a:r>
              <a:rPr lang="en-US" altLang="zh-CN" sz="4800" dirty="0">
                <a:ea typeface="楷体" panose="02010609060101010101" pitchFamily="49" charset="-122"/>
                <a:sym typeface="+mn-ea"/>
              </a:rPr>
              <a:t>Thanks</a:t>
            </a:r>
            <a:endParaRPr kumimoji="1" lang="en-US" altLang="zh-CN" sz="4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7EEFEEA-1409-4CD6-9FE2-0AC7E27691AC}"/>
              </a:ext>
            </a:extLst>
          </p:cNvPr>
          <p:cNvSpPr txBox="1"/>
          <p:nvPr/>
        </p:nvSpPr>
        <p:spPr>
          <a:xfrm>
            <a:off x="5954355" y="2352608"/>
            <a:ext cx="60217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the </a:t>
            </a:r>
            <a:r>
              <a:rPr lang="en-US" altLang="zh-C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limited scale 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of annotated persona-dense data are still barriers towards training robust and consistent persona-based dialogue models.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A06517E-D3E9-49A3-85E4-578A65D70B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1" t="8282" r="10735" b="11423"/>
          <a:stretch/>
        </p:blipFill>
        <p:spPr>
          <a:xfrm>
            <a:off x="0" y="2748909"/>
            <a:ext cx="5700573" cy="215278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C31289-0B0D-4C5B-9DAF-F44D722DD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355" y="4172321"/>
            <a:ext cx="5399445" cy="14587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838200" y="798405"/>
            <a:ext cx="10515600" cy="482946"/>
          </a:xfrm>
        </p:spPr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733194A-3304-473F-A887-716205598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615" y="1484982"/>
            <a:ext cx="8612770" cy="45746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C609151-5129-4681-9C86-80E03B496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597" y="3152249"/>
            <a:ext cx="4965131" cy="53068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8D62B4E-D81C-40F5-B782-DC11AE16F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3133" y="2131619"/>
            <a:ext cx="4836456" cy="627470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88690F76-F1E9-47FD-BBFB-FBED373275DB}"/>
              </a:ext>
            </a:extLst>
          </p:cNvPr>
          <p:cNvGrpSpPr/>
          <p:nvPr/>
        </p:nvGrpSpPr>
        <p:grpSpPr>
          <a:xfrm>
            <a:off x="7710340" y="3906544"/>
            <a:ext cx="1981476" cy="364724"/>
            <a:chOff x="4499915" y="3186078"/>
            <a:chExt cx="2496323" cy="485843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42ACF337-5A9D-4001-98B6-73F6864C2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95762" y="3186078"/>
              <a:ext cx="1800476" cy="485843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64FEBC60-8D24-44B8-A5D1-61015D58B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99915" y="3252786"/>
              <a:ext cx="733425" cy="352425"/>
            </a:xfrm>
            <a:prstGeom prst="rect">
              <a:avLst/>
            </a:prstGeom>
          </p:spPr>
        </p:pic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0E6C0060-430E-4400-AD67-27292E90B8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7708" y="5131498"/>
            <a:ext cx="974794" cy="35949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9550338-D3A7-47DD-80ED-B5C8CE0A65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918" y="1469650"/>
            <a:ext cx="4474754" cy="4625499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2D5C64BF-8F51-41F4-ADF4-072B92E78A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4263" y="4430118"/>
            <a:ext cx="3765797" cy="542530"/>
          </a:xfrm>
          <a:prstGeom prst="rect">
            <a:avLst/>
          </a:prstGeom>
        </p:spPr>
      </p:pic>
      <p:sp>
        <p:nvSpPr>
          <p:cNvPr id="49" name="文本框 48">
            <a:extLst>
              <a:ext uri="{FF2B5EF4-FFF2-40B4-BE49-F238E27FC236}">
                <a16:creationId xmlns:a16="http://schemas.microsoft.com/office/drawing/2014/main" id="{0A2824A1-534D-470F-9861-44549E3D2D26}"/>
              </a:ext>
            </a:extLst>
          </p:cNvPr>
          <p:cNvSpPr txBox="1"/>
          <p:nvPr/>
        </p:nvSpPr>
        <p:spPr>
          <a:xfrm>
            <a:off x="6303133" y="1585118"/>
            <a:ext cx="38533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effectLst/>
                <a:latin typeface="NimbusRomNo9L-Medi"/>
              </a:rPr>
              <a:t>Encoder </a:t>
            </a:r>
            <a:endParaRPr lang="zh-CN" altLang="en-US" sz="2400" dirty="0"/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330B16D1-2CD5-4226-83B7-268118D597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9636" y="5131498"/>
            <a:ext cx="485843" cy="38105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F336482-501E-41DE-B937-075894FA44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37722" y="5131497"/>
            <a:ext cx="339995" cy="41033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9C1F748-5200-44EA-B100-1651E3F3A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57" y="1885549"/>
            <a:ext cx="5409093" cy="372597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62C4148-5427-4CF7-B4D7-8170AE9AA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444" y="2296024"/>
            <a:ext cx="5055356" cy="64313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61EF9FC-E795-4DD7-8D9C-2B38DE8DB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5043" y="3203339"/>
            <a:ext cx="4742511" cy="63185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52D81B8-B340-41D2-B2FB-C4C18E9A65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0263" y="3899227"/>
            <a:ext cx="5405877" cy="69346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BF4522C-DFF6-48C2-877D-619BB85CD1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0555" y="4406642"/>
            <a:ext cx="5131134" cy="94070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ABD0348-AE56-498D-B839-E2E994C5270D}"/>
              </a:ext>
            </a:extLst>
          </p:cNvPr>
          <p:cNvSpPr txBox="1"/>
          <p:nvPr/>
        </p:nvSpPr>
        <p:spPr>
          <a:xfrm>
            <a:off x="6160263" y="1510650"/>
            <a:ext cx="6102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effectLst/>
                <a:latin typeface="NimbusRomNo9L-Medi"/>
              </a:rPr>
              <a:t>Response Generation Decoder </a:t>
            </a:r>
            <a:endParaRPr lang="zh-CN" altLang="en-US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A2F27BC-8C70-4AED-8380-024449165A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1453" y="5602987"/>
            <a:ext cx="375476" cy="48448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9E14393-C4C3-4621-A0A2-4EB817BC39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86256" y="5611528"/>
            <a:ext cx="375476" cy="37547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E3FBF4AD-F500-4D0C-BE4D-D2C49F885A9C}"/>
                  </a:ext>
                </a:extLst>
              </p14:cNvPr>
              <p14:cNvContentPartPr/>
              <p14:nvPr/>
            </p14:nvContentPartPr>
            <p14:xfrm>
              <a:off x="2914560" y="1987560"/>
              <a:ext cx="7233120" cy="430560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E3FBF4AD-F500-4D0C-BE4D-D2C49F885A9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05200" y="1978200"/>
                <a:ext cx="7251840" cy="432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4908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838200" y="760936"/>
            <a:ext cx="10515600" cy="482946"/>
          </a:xfrm>
        </p:spPr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BF9315-AF56-4C76-BBD3-3891B4C3D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5475" y="1774248"/>
            <a:ext cx="4406270" cy="94243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28D1EC4-77BE-415D-9AC1-BC220E840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623" y="2765210"/>
            <a:ext cx="4648049" cy="64894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4CF576-7D08-45CC-AA9E-F82B26CB46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7635"/>
          <a:stretch/>
        </p:blipFill>
        <p:spPr>
          <a:xfrm>
            <a:off x="9953606" y="3595147"/>
            <a:ext cx="317110" cy="40010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ED7E964-4D9F-4CD3-A171-32D2C3E9635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62" r="3376" b="21246"/>
          <a:stretch/>
        </p:blipFill>
        <p:spPr>
          <a:xfrm>
            <a:off x="0" y="1928778"/>
            <a:ext cx="7390846" cy="335442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7CC04E2-B8AF-40C0-8676-1805CDC15853}"/>
              </a:ext>
            </a:extLst>
          </p:cNvPr>
          <p:cNvSpPr txBox="1"/>
          <p:nvPr/>
        </p:nvSpPr>
        <p:spPr>
          <a:xfrm>
            <a:off x="7438994" y="1221452"/>
            <a:ext cx="6102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effectLst/>
                <a:latin typeface="NimbusRomNo9L-Medi"/>
              </a:rPr>
              <a:t>Consistency Understanding Decoder </a:t>
            </a:r>
            <a:endParaRPr lang="zh-CN" altLang="en-US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EC12189-6F25-4F06-BE01-4FD1FD98AB6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1972"/>
          <a:stretch/>
        </p:blipFill>
        <p:spPr>
          <a:xfrm>
            <a:off x="9386048" y="3586962"/>
            <a:ext cx="382929" cy="48315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AC3C7AC-B12F-437C-B404-655A3A079F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5475" y="4394008"/>
            <a:ext cx="4187128" cy="122327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A33D524-2EC7-4C07-AF68-8E1D0CA268C9}"/>
              </a:ext>
            </a:extLst>
          </p:cNvPr>
          <p:cNvSpPr txBox="1"/>
          <p:nvPr/>
        </p:nvSpPr>
        <p:spPr>
          <a:xfrm>
            <a:off x="7575475" y="3952557"/>
            <a:ext cx="43529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effectLst/>
                <a:latin typeface="NimbusRomNo9L-Medi"/>
              </a:rPr>
              <a:t>Training Objectives </a:t>
            </a:r>
            <a:endParaRPr lang="zh-CN" alt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FD81077F-F5D6-41DD-841E-6AE88AA8173F}"/>
                  </a:ext>
                </a:extLst>
              </p14:cNvPr>
              <p14:cNvContentPartPr/>
              <p14:nvPr/>
            </p14:nvContentPartPr>
            <p14:xfrm>
              <a:off x="514440" y="1625760"/>
              <a:ext cx="10954080" cy="323244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FD81077F-F5D6-41DD-841E-6AE88AA8173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5080" y="1616400"/>
                <a:ext cx="10972800" cy="32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" name="墨迹 3">
                <a:extLst>
                  <a:ext uri="{FF2B5EF4-FFF2-40B4-BE49-F238E27FC236}">
                    <a16:creationId xmlns:a16="http://schemas.microsoft.com/office/drawing/2014/main" id="{FEA8D222-F8FF-4071-BB08-FBA9CA91C62A}"/>
                  </a:ext>
                </a:extLst>
              </p14:cNvPr>
              <p14:cNvContentPartPr/>
              <p14:nvPr/>
            </p14:nvContentPartPr>
            <p14:xfrm>
              <a:off x="146160" y="2908440"/>
              <a:ext cx="495720" cy="546480"/>
            </p14:xfrm>
          </p:contentPart>
        </mc:Choice>
        <mc:Fallback>
          <p:pic>
            <p:nvPicPr>
              <p:cNvPr id="4" name="墨迹 3">
                <a:extLst>
                  <a:ext uri="{FF2B5EF4-FFF2-40B4-BE49-F238E27FC236}">
                    <a16:creationId xmlns:a16="http://schemas.microsoft.com/office/drawing/2014/main" id="{FEA8D222-F8FF-4071-BB08-FBA9CA91C62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6800" y="2899080"/>
                <a:ext cx="514440" cy="565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47765A-A133-4AA6-8E0F-09DCA465F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B9DF74AA-61C7-4278-998C-F13333997C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0377" y="1514208"/>
            <a:ext cx="6554115" cy="191479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0E024D6-E6EE-4D32-AB48-4CD41352C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508" y="3689734"/>
            <a:ext cx="6698984" cy="191479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墨迹 5">
                <a:extLst>
                  <a:ext uri="{FF2B5EF4-FFF2-40B4-BE49-F238E27FC236}">
                    <a16:creationId xmlns:a16="http://schemas.microsoft.com/office/drawing/2014/main" id="{847FAF3A-143B-4826-ACC7-E3E33770183C}"/>
                  </a:ext>
                </a:extLst>
              </p14:cNvPr>
              <p14:cNvContentPartPr/>
              <p14:nvPr/>
            </p14:nvContentPartPr>
            <p14:xfrm>
              <a:off x="4921200" y="2063880"/>
              <a:ext cx="2419920" cy="3264120"/>
            </p14:xfrm>
          </p:contentPart>
        </mc:Choice>
        <mc:Fallback>
          <p:pic>
            <p:nvPicPr>
              <p:cNvPr id="6" name="墨迹 5">
                <a:extLst>
                  <a:ext uri="{FF2B5EF4-FFF2-40B4-BE49-F238E27FC236}">
                    <a16:creationId xmlns:a16="http://schemas.microsoft.com/office/drawing/2014/main" id="{847FAF3A-143B-4826-ACC7-E3E33770183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11840" y="2054520"/>
                <a:ext cx="2438640" cy="328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3663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1989AF1-1838-44EA-8965-595EDD5DF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973" y="1928779"/>
            <a:ext cx="4049026" cy="1157346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9ED81347-5BC7-4341-ADBE-29E354097BF6}"/>
              </a:ext>
            </a:extLst>
          </p:cNvPr>
          <p:cNvSpPr txBox="1"/>
          <p:nvPr/>
        </p:nvSpPr>
        <p:spPr>
          <a:xfrm>
            <a:off x="7517846" y="1467113"/>
            <a:ext cx="43529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effectLst/>
                <a:latin typeface="NimbusRomNo9L-Medi"/>
              </a:rPr>
              <a:t>Training Objectives </a:t>
            </a:r>
            <a:endParaRPr lang="zh-CN" altLang="en-US" sz="2400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E924EB3C-A5A3-41F4-969E-8AD3F1C378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62" r="3376" b="21246"/>
          <a:stretch/>
        </p:blipFill>
        <p:spPr>
          <a:xfrm>
            <a:off x="0" y="1928777"/>
            <a:ext cx="7716251" cy="350211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9BBF316-9E15-4A62-9893-B1982E7F98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7468" y="3206667"/>
            <a:ext cx="4164531" cy="82483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A694ECD-3CCC-4AA1-BCA1-73E88E89A7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6003" y="3872147"/>
            <a:ext cx="3282835" cy="82114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49A0C09-6B34-4BEC-B8B6-3767793B03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3229" y="4693294"/>
            <a:ext cx="3359924" cy="8781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F9E6B6F-8FEE-4DD7-9795-C4B3AC7361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1511" y="5590241"/>
            <a:ext cx="2067213" cy="3143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1407B41-0999-4F48-864A-C13EE63C96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45655" y="6087472"/>
            <a:ext cx="2543530" cy="39058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6FDE51E5-4B55-4A19-8243-ABF21C78E4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2589" y="5473989"/>
            <a:ext cx="3559315" cy="100406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墨迹 6">
                <a:extLst>
                  <a:ext uri="{FF2B5EF4-FFF2-40B4-BE49-F238E27FC236}">
                    <a16:creationId xmlns:a16="http://schemas.microsoft.com/office/drawing/2014/main" id="{0C3EFBC7-E4E5-4B4A-BD55-838DF3981F61}"/>
                  </a:ext>
                </a:extLst>
              </p14:cNvPr>
              <p14:cNvContentPartPr/>
              <p14:nvPr/>
            </p14:nvContentPartPr>
            <p14:xfrm>
              <a:off x="4997520" y="1911240"/>
              <a:ext cx="4000680" cy="660960"/>
            </p14:xfrm>
          </p:contentPart>
        </mc:Choice>
        <mc:Fallback>
          <p:pic>
            <p:nvPicPr>
              <p:cNvPr id="7" name="墨迹 6">
                <a:extLst>
                  <a:ext uri="{FF2B5EF4-FFF2-40B4-BE49-F238E27FC236}">
                    <a16:creationId xmlns:a16="http://schemas.microsoft.com/office/drawing/2014/main" id="{0C3EFBC7-E4E5-4B4A-BD55-838DF3981F6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88160" y="1901880"/>
                <a:ext cx="4019400" cy="67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墨迹 8">
                <a:extLst>
                  <a:ext uri="{FF2B5EF4-FFF2-40B4-BE49-F238E27FC236}">
                    <a16:creationId xmlns:a16="http://schemas.microsoft.com/office/drawing/2014/main" id="{FEDD5E61-11C3-4B16-8B43-6F4EEC76BF69}"/>
                  </a:ext>
                </a:extLst>
              </p14:cNvPr>
              <p14:cNvContentPartPr/>
              <p14:nvPr/>
            </p14:nvContentPartPr>
            <p14:xfrm>
              <a:off x="2311560" y="1174680"/>
              <a:ext cx="8832960" cy="4280400"/>
            </p14:xfrm>
          </p:contentPart>
        </mc:Choice>
        <mc:Fallback>
          <p:pic>
            <p:nvPicPr>
              <p:cNvPr id="9" name="墨迹 8">
                <a:extLst>
                  <a:ext uri="{FF2B5EF4-FFF2-40B4-BE49-F238E27FC236}">
                    <a16:creationId xmlns:a16="http://schemas.microsoft.com/office/drawing/2014/main" id="{FEDD5E61-11C3-4B16-8B43-6F4EEC76BF6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02200" y="1165320"/>
                <a:ext cx="8851680" cy="429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8165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3D69EFB-F10A-439D-81CD-E60A871F5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012" y="1606549"/>
            <a:ext cx="5065232" cy="430811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5C59FBC4-10BC-4E20-B353-6D8CAD1226FB}"/>
                  </a:ext>
                </a:extLst>
              </p14:cNvPr>
              <p14:cNvContentPartPr/>
              <p14:nvPr/>
            </p14:nvContentPartPr>
            <p14:xfrm>
              <a:off x="3848040" y="2603520"/>
              <a:ext cx="3988080" cy="147996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5C59FBC4-10BC-4E20-B353-6D8CAD1226F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38680" y="2594160"/>
                <a:ext cx="4006800" cy="1498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7407</TotalTime>
  <Words>116</Words>
  <Application>Microsoft Office PowerPoint</Application>
  <PresentationFormat>宽屏</PresentationFormat>
  <Paragraphs>26</Paragraphs>
  <Slides>13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NimbusRomNo9L-Medi</vt:lpstr>
      <vt:lpstr>NimbusRomNo9L-Regu</vt:lpstr>
      <vt:lpstr>等线</vt:lpstr>
      <vt:lpstr>宋体</vt:lpstr>
      <vt:lpstr>微软雅黑</vt:lpstr>
      <vt:lpstr>Arial</vt:lpstr>
      <vt:lpstr>Gill Sans Ultra Bold</vt:lpstr>
      <vt:lpstr>Times New Roman</vt:lpstr>
      <vt:lpstr>Wingdings</vt:lpstr>
      <vt:lpstr>Office 主题​​</vt:lpstr>
      <vt:lpstr>PowerPoint 演示文稿</vt:lpstr>
      <vt:lpstr>Introduction</vt:lpstr>
      <vt:lpstr>Method</vt:lpstr>
      <vt:lpstr>Method</vt:lpstr>
      <vt:lpstr>Method</vt:lpstr>
      <vt:lpstr>Method</vt:lpstr>
      <vt:lpstr>PowerPoint 演示文稿</vt:lpstr>
      <vt:lpstr>Method</vt:lpstr>
      <vt:lpstr>Experiments</vt:lpstr>
      <vt:lpstr>Experiments</vt:lpstr>
      <vt:lpstr>Experiments</vt:lpstr>
      <vt:lpstr>Experiments</vt:lpstr>
      <vt:lpstr>Thanks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Lenovo</cp:lastModifiedBy>
  <cp:revision>2203</cp:revision>
  <dcterms:created xsi:type="dcterms:W3CDTF">2017-04-22T07:59:00Z</dcterms:created>
  <dcterms:modified xsi:type="dcterms:W3CDTF">2021-12-12T08:37:04Z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D2037B5286C04EB199763968C4C6C176</vt:lpwstr>
  </property>
</Properties>
</file>